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8" r:id="rId5"/>
    <p:sldId id="284" r:id="rId6"/>
    <p:sldId id="269" r:id="rId7"/>
    <p:sldId id="270" r:id="rId8"/>
    <p:sldId id="272" r:id="rId9"/>
    <p:sldId id="276" r:id="rId10"/>
    <p:sldId id="266" r:id="rId11"/>
    <p:sldId id="273" r:id="rId12"/>
    <p:sldId id="277" r:id="rId13"/>
    <p:sldId id="268" r:id="rId14"/>
    <p:sldId id="279" r:id="rId15"/>
    <p:sldId id="281" r:id="rId16"/>
    <p:sldId id="282" r:id="rId17"/>
    <p:sldId id="280" r:id="rId18"/>
    <p:sldId id="283" r:id="rId19"/>
    <p:sldId id="285" r:id="rId20"/>
    <p:sldId id="286" r:id="rId21"/>
    <p:sldId id="28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presProps" Target="presProps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handoutMaster" Target="handoutMasters/handout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viewProps" Target="viewProps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10/6/2022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6.svg" /><Relationship Id="rId5" Type="http://schemas.openxmlformats.org/officeDocument/2006/relationships/image" Target="../media/image5.png" /><Relationship Id="rId4" Type="http://schemas.openxmlformats.org/officeDocument/2006/relationships/image" Target="../media/image4.svg" 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598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10/6/2022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jpg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 /><Relationship Id="rId2" Type="http://schemas.openxmlformats.org/officeDocument/2006/relationships/image" Target="../media/image31.jpg" /><Relationship Id="rId1" Type="http://schemas.openxmlformats.org/officeDocument/2006/relationships/slideLayout" Target="../slideLayouts/slideLayout19.xml" /><Relationship Id="rId4" Type="http://schemas.openxmlformats.org/officeDocument/2006/relationships/image" Target="../media/image33.jp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34.jpg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5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5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5" Type="http://schemas.openxmlformats.org/officeDocument/2006/relationships/image" Target="../media/image39.png" /><Relationship Id="rId4" Type="http://schemas.openxmlformats.org/officeDocument/2006/relationships/image" Target="../media/image2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Relationship Id="rId5" Type="http://schemas.openxmlformats.org/officeDocument/2006/relationships/hyperlink" Target="https://biasrec.herokuapp.com/" TargetMode="External" /><Relationship Id="rId4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4.png" /><Relationship Id="rId4" Type="http://schemas.openxmlformats.org/officeDocument/2006/relationships/image" Target="../media/image17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1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5055" y="1748429"/>
            <a:ext cx="5143500" cy="2090808"/>
          </a:xfrm>
        </p:spPr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508571"/>
            <a:ext cx="5143500" cy="503167"/>
          </a:xfrm>
        </p:spPr>
        <p:txBody>
          <a:bodyPr/>
          <a:lstStyle/>
          <a:p>
            <a:r>
              <a:rPr lang="en-US" dirty="0"/>
              <a:t>ANNAR SHANKAR P - 1901013</a:t>
            </a:r>
          </a:p>
          <a:p>
            <a:r>
              <a:rPr lang="en-US" dirty="0"/>
              <a:t>HARSSHANTH S - 1901053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43" y="377994"/>
            <a:ext cx="1943268" cy="701101"/>
          </a:xfrm>
          <a:prstGeom prst="rect">
            <a:avLst/>
          </a:prstGeo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52" y="304799"/>
            <a:ext cx="10509241" cy="64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18" y="634"/>
            <a:ext cx="7723822" cy="1325563"/>
          </a:xfrm>
        </p:spPr>
        <p:txBody>
          <a:bodyPr/>
          <a:lstStyle/>
          <a:p>
            <a:r>
              <a:rPr lang="en-US" b="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Top 10 Startups in Coimbatore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93" y="1413961"/>
            <a:ext cx="49141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Farmagain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Roots 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Juicy Chemistry 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JustPlay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BeWell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iamneo.ai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Taxehelp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8)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PayPakka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9)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icliniq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5" y="6269991"/>
            <a:ext cx="1306875" cy="458516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3" r="22013"/>
          <a:stretch>
            <a:fillRect/>
          </a:stretch>
        </p:blipFill>
        <p:spPr>
          <a:xfrm>
            <a:off x="5492536" y="968216"/>
            <a:ext cx="4884848" cy="4884848"/>
          </a:xfrm>
        </p:spPr>
      </p:pic>
    </p:spTree>
    <p:extLst>
      <p:ext uri="{BB962C8B-B14F-4D97-AF65-F5344CB8AC3E}">
        <p14:creationId xmlns:p14="http://schemas.microsoft.com/office/powerpoint/2010/main" val="286171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Magilam</a:t>
            </a:r>
            <a:r>
              <a:rPr lang="en-IN" dirty="0"/>
              <a:t> Foods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40" y="499595"/>
            <a:ext cx="7122160" cy="6126480"/>
          </a:xfrm>
        </p:spPr>
      </p:pic>
      <p:sp>
        <p:nvSpPr>
          <p:cNvPr id="9" name="TextBox 8"/>
          <p:cNvSpPr txBox="1"/>
          <p:nvPr/>
        </p:nvSpPr>
        <p:spPr>
          <a:xfrm>
            <a:off x="515938" y="1967398"/>
            <a:ext cx="355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Location: </a:t>
            </a:r>
            <a:r>
              <a:rPr lang="en-US" dirty="0" err="1"/>
              <a:t>Kurumbapalayam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Founders: </a:t>
            </a:r>
            <a:r>
              <a:rPr lang="en-US" dirty="0"/>
              <a:t>Two Brothers</a:t>
            </a:r>
          </a:p>
          <a:p>
            <a:endParaRPr lang="en-US" dirty="0"/>
          </a:p>
          <a:p>
            <a:r>
              <a:rPr lang="en-US" b="1" dirty="0"/>
              <a:t>How They Reach: </a:t>
            </a:r>
            <a:r>
              <a:rPr lang="en-US" dirty="0"/>
              <a:t>Near Road</a:t>
            </a:r>
          </a:p>
          <a:p>
            <a:endParaRPr lang="en-US" dirty="0"/>
          </a:p>
          <a:p>
            <a:r>
              <a:rPr lang="en-US" b="1" dirty="0"/>
              <a:t>Main Focus Strategy: </a:t>
            </a:r>
            <a:r>
              <a:rPr lang="en-US" dirty="0"/>
              <a:t>Organic and Natural.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8" y="6191225"/>
            <a:ext cx="1425063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THROUGH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560" y="1811356"/>
            <a:ext cx="4914189" cy="4351338"/>
          </a:xfrm>
        </p:spPr>
        <p:txBody>
          <a:bodyPr/>
          <a:lstStyle/>
          <a:p>
            <a:r>
              <a:rPr lang="en-US" dirty="0"/>
              <a:t>Selling oil</a:t>
            </a:r>
          </a:p>
          <a:p>
            <a:r>
              <a:rPr lang="en-US" dirty="0"/>
              <a:t>Other natural products like turmeric</a:t>
            </a:r>
          </a:p>
          <a:p>
            <a:r>
              <a:rPr lang="en-US" dirty="0"/>
              <a:t>Millets</a:t>
            </a:r>
          </a:p>
          <a:p>
            <a:r>
              <a:rPr lang="en-US" dirty="0"/>
              <a:t>Brown Sugar</a:t>
            </a:r>
          </a:p>
          <a:p>
            <a:r>
              <a:rPr lang="en-US" dirty="0"/>
              <a:t>Installing the machinery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80152" y="61533"/>
            <a:ext cx="4884846" cy="6738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8" y="6191225"/>
            <a:ext cx="1425063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9" y="2725616"/>
            <a:ext cx="4276725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705" y="2725616"/>
            <a:ext cx="4276725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94" y="2725616"/>
            <a:ext cx="4276725" cy="3200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6817" y="997438"/>
            <a:ext cx="6699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 Black" panose="020B0A04020102020204" pitchFamily="34" charset="0"/>
              </a:rPr>
              <a:t>PRODUCTS</a:t>
            </a:r>
            <a:endParaRPr lang="en-IN" sz="5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30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60" y="325754"/>
            <a:ext cx="4937211" cy="1325563"/>
          </a:xfrm>
        </p:spPr>
        <p:txBody>
          <a:bodyPr/>
          <a:lstStyle/>
          <a:p>
            <a:r>
              <a:rPr lang="en-US" dirty="0"/>
              <a:t>LESSONS LEARNT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 Hand Usage</a:t>
            </a:r>
          </a:p>
          <a:p>
            <a:r>
              <a:rPr lang="en-US" dirty="0"/>
              <a:t>Usage of Wood</a:t>
            </a:r>
          </a:p>
          <a:p>
            <a:r>
              <a:rPr lang="en-US" dirty="0"/>
              <a:t>Not one many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r="12584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88" y="6191225"/>
            <a:ext cx="1425063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109728"/>
            <a:ext cx="11970199" cy="66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0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" y="73151"/>
            <a:ext cx="11932921" cy="670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5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" y="91440"/>
            <a:ext cx="11951208" cy="66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2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598" y="2729927"/>
            <a:ext cx="5011410" cy="6514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98" y="1832585"/>
            <a:ext cx="2031442" cy="66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778" y="4524984"/>
            <a:ext cx="2031442" cy="930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848" y="3764870"/>
            <a:ext cx="5090160" cy="245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264160" y="647264"/>
            <a:ext cx="5305425" cy="53054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343" y="377994"/>
            <a:ext cx="1943268" cy="7011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9585" y="304800"/>
            <a:ext cx="7445375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SPARK FOR BEGINNING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BELIEF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MODEL OF POSTMAN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 FUNDING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STARTUPS IN COIMBATORE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MAGILAM FOODS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THROUGH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3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484" y="103471"/>
            <a:ext cx="4937211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22" y="1429034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Industry : </a:t>
            </a:r>
            <a:r>
              <a:rPr lang="en-US" sz="1800" dirty="0"/>
              <a:t>Software Development</a:t>
            </a:r>
          </a:p>
          <a:p>
            <a:pPr marL="0" indent="0">
              <a:buNone/>
            </a:pPr>
            <a:r>
              <a:rPr lang="en-US" sz="1800" b="1" dirty="0"/>
              <a:t>Headquarters : </a:t>
            </a:r>
            <a:r>
              <a:rPr lang="en-US" sz="1800" dirty="0"/>
              <a:t>San Francisco, California</a:t>
            </a:r>
          </a:p>
          <a:p>
            <a:pPr marL="0" indent="0">
              <a:buNone/>
            </a:pPr>
            <a:r>
              <a:rPr lang="en-US" sz="1800" b="1" dirty="0"/>
              <a:t>Founded</a:t>
            </a:r>
            <a:r>
              <a:rPr lang="en-US" sz="1800" dirty="0"/>
              <a:t> : 2014</a:t>
            </a:r>
          </a:p>
          <a:p>
            <a:pPr marL="0" indent="0">
              <a:buNone/>
            </a:pPr>
            <a:r>
              <a:rPr lang="en-US" sz="1800" b="1" dirty="0"/>
              <a:t>Specialties:</a:t>
            </a:r>
          </a:p>
          <a:p>
            <a:pPr marL="0" indent="0">
              <a:buNone/>
            </a:pPr>
            <a:r>
              <a:rPr lang="en-US" sz="1800" dirty="0"/>
              <a:t>software, APIs, API development, </a:t>
            </a:r>
            <a:r>
              <a:rPr lang="en-US" sz="1800" dirty="0" err="1"/>
              <a:t>Saas</a:t>
            </a:r>
            <a:r>
              <a:rPr lang="en-US" sz="1800" dirty="0"/>
              <a:t>, API Management, and Developer tools.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CEO: </a:t>
            </a:r>
            <a:r>
              <a:rPr lang="en-US" sz="1800" dirty="0" err="1"/>
              <a:t>Abinav</a:t>
            </a:r>
            <a:r>
              <a:rPr lang="en-US" sz="1800" dirty="0"/>
              <a:t> Asthana </a:t>
            </a:r>
          </a:p>
          <a:p>
            <a:pPr marL="0" indent="0">
              <a:buNone/>
            </a:pPr>
            <a:r>
              <a:rPr lang="en-US" sz="1800" b="1" dirty="0"/>
              <a:t>Co-founders: </a:t>
            </a:r>
            <a:r>
              <a:rPr lang="en-US" sz="1800" dirty="0" err="1"/>
              <a:t>Abhijit</a:t>
            </a:r>
            <a:r>
              <a:rPr lang="en-US" sz="1800" dirty="0"/>
              <a:t> </a:t>
            </a:r>
            <a:r>
              <a:rPr lang="en-US" sz="1800" dirty="0" err="1"/>
              <a:t>kane</a:t>
            </a:r>
            <a:r>
              <a:rPr lang="en-US" sz="1800" dirty="0"/>
              <a:t> &amp; Ankit </a:t>
            </a:r>
            <a:r>
              <a:rPr lang="en-US" sz="1800" dirty="0" err="1"/>
              <a:t>Sobiti</a:t>
            </a:r>
            <a:endParaRPr lang="en-US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r="19461"/>
          <a:stretch>
            <a:fillRect/>
          </a:stretch>
        </p:blipFill>
        <p:spPr>
          <a:xfrm>
            <a:off x="5884647" y="0"/>
            <a:ext cx="6307353" cy="578037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4" y="6208728"/>
            <a:ext cx="1463167" cy="5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569" y="165488"/>
            <a:ext cx="4937211" cy="1325563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14" y="1598379"/>
            <a:ext cx="4578163" cy="4550386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Postman started in 2012 as a side project of software engineer </a:t>
            </a:r>
            <a:r>
              <a:rPr lang="en-US" sz="1800" dirty="0" err="1"/>
              <a:t>Abhinav</a:t>
            </a:r>
            <a:r>
              <a:rPr lang="en-US" sz="1800" dirty="0"/>
              <a:t> Asthana, who wanted to simplify API testing, while working at Yahoo Bangalore.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 He launched Postman as a free app in the Chrome Web Store. As the app’s usage grew, </a:t>
            </a:r>
            <a:r>
              <a:rPr lang="en-US" sz="1800" dirty="0" err="1"/>
              <a:t>Abhinav</a:t>
            </a:r>
            <a:r>
              <a:rPr lang="en-US" sz="1800" dirty="0"/>
              <a:t> recruited former colleagues Ankit </a:t>
            </a:r>
            <a:r>
              <a:rPr lang="en-US" sz="1800" dirty="0" err="1"/>
              <a:t>Sobti</a:t>
            </a:r>
            <a:r>
              <a:rPr lang="en-US" sz="1800" dirty="0"/>
              <a:t> and </a:t>
            </a:r>
            <a:r>
              <a:rPr lang="en-US" sz="1800" dirty="0" err="1"/>
              <a:t>Abhijit</a:t>
            </a:r>
            <a:r>
              <a:rPr lang="en-US" sz="1800" dirty="0"/>
              <a:t> Kane to help create Postman Inc.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 The three co-founders lead the company today, with </a:t>
            </a:r>
            <a:r>
              <a:rPr lang="en-US" sz="1800" dirty="0" err="1"/>
              <a:t>Abhinav</a:t>
            </a:r>
            <a:r>
              <a:rPr lang="en-US" sz="1800" dirty="0"/>
              <a:t> serving as CEO and </a:t>
            </a:r>
            <a:r>
              <a:rPr lang="en-US" sz="1800" dirty="0" err="1"/>
              <a:t>Sobti</a:t>
            </a:r>
            <a:r>
              <a:rPr lang="en-US" sz="1800" dirty="0"/>
              <a:t> as CTO.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69" y="1002322"/>
            <a:ext cx="5413131" cy="48445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4" y="6208728"/>
            <a:ext cx="1463167" cy="5349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1520" y="54356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https://biasrec.herokuapp.com/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Spark for beginning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 IN TERVIEW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41" y="2922059"/>
            <a:ext cx="5565531" cy="3121270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It was extremely challenging to learn how APIs worked and also very difficult for the development team to test and debug them.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 Any update in the API meant that the whole work had to be done from scratch.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Asthana encountered a similar problem when he started his first startup </a:t>
            </a:r>
            <a:r>
              <a:rPr lang="en-US" dirty="0" err="1"/>
              <a:t>TeliportMe</a:t>
            </a:r>
            <a:r>
              <a:rPr lang="en-US" dirty="0"/>
              <a:t>.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The tool for API management was still very basic, and there was no commercially available solution then.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dirty="0"/>
          </a:p>
          <a:p>
            <a:pPr algn="l"/>
            <a:endParaRPr lang="en-US" sz="1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753751" y="2150857"/>
            <a:ext cx="4904405" cy="293524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Postman started as a side-project with Asthana, writing the early version as a basic HTTP client for Chrome.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Some of his co-workers began using it too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Google reached out to the team appreciating the tool.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Chrome store’s homepage also featured it, giving it more visibility.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a short time, the number of users grew to 500,000.</a:t>
            </a:r>
          </a:p>
          <a:p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9100038" y="4976450"/>
            <a:ext cx="3509360" cy="495389"/>
          </a:xfrm>
        </p:spPr>
        <p:txBody>
          <a:bodyPr/>
          <a:lstStyle/>
          <a:p>
            <a:r>
              <a:rPr lang="en-US" dirty="0"/>
              <a:t>The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24" y="6208728"/>
            <a:ext cx="1463167" cy="534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4706260"/>
            <a:ext cx="6163900" cy="22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8" y="2363307"/>
            <a:ext cx="10058400" cy="42427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8946" y="1099038"/>
            <a:ext cx="6963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BELIEF</a:t>
            </a:r>
            <a:endParaRPr lang="en-IN" sz="4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688" y="382213"/>
            <a:ext cx="3016805" cy="8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9618" y="124701"/>
            <a:ext cx="11150600" cy="920336"/>
          </a:xfrm>
        </p:spPr>
        <p:txBody>
          <a:bodyPr/>
          <a:lstStyle/>
          <a:p>
            <a:r>
              <a:rPr lang="en-US" dirty="0"/>
              <a:t>REVENUE MODEL OF POSTMAN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8" r="5794"/>
          <a:stretch/>
        </p:blipFill>
        <p:spPr>
          <a:xfrm>
            <a:off x="962978" y="1045037"/>
            <a:ext cx="10030142" cy="54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600994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5" y="706789"/>
            <a:ext cx="10958510" cy="5197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46" y="6187441"/>
            <a:ext cx="1234547" cy="6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1" y="761426"/>
            <a:ext cx="11572179" cy="59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41" y="1084558"/>
            <a:ext cx="6719039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7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480</Words>
  <Application>Microsoft Office PowerPoint</Application>
  <PresentationFormat>Widescreen</PresentationFormat>
  <Paragraphs>107</Paragraphs>
  <Slides>19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POSTMAN</vt:lpstr>
      <vt:lpstr>PowerPoint Presentation</vt:lpstr>
      <vt:lpstr>INTRODUCTION</vt:lpstr>
      <vt:lpstr>HISTORY</vt:lpstr>
      <vt:lpstr>THE Spark for beginning</vt:lpstr>
      <vt:lpstr>PowerPoint Presentation</vt:lpstr>
      <vt:lpstr>REVENUE MODEL OF POSTMAN</vt:lpstr>
      <vt:lpstr>Chart</vt:lpstr>
      <vt:lpstr>PowerPoint Presentation</vt:lpstr>
      <vt:lpstr>Section divider</vt:lpstr>
      <vt:lpstr>Top 10 Startups in Coimbatore</vt:lpstr>
      <vt:lpstr>Magilam Foods</vt:lpstr>
      <vt:lpstr>REVENUE THROUGH</vt:lpstr>
      <vt:lpstr>PowerPoint Presentation</vt:lpstr>
      <vt:lpstr>LESSONS LEARNT </vt:lpstr>
      <vt:lpstr>PowerPoint Presentation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POSTMAN</dc:title>
  <dc:creator/>
  <cp:lastModifiedBy>Unknown User</cp:lastModifiedBy>
  <cp:revision>2</cp:revision>
  <dcterms:created xsi:type="dcterms:W3CDTF">2022-10-06T15:56:17Z</dcterms:created>
  <dcterms:modified xsi:type="dcterms:W3CDTF">2022-10-06T17:45:41Z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